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</p:sldIdLst>
  <p:sldSz cx="9144000" cy="5143500" type="screen16x9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-522" y="-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5562600" cy="413742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553200" y="4686302"/>
            <a:ext cx="2209800" cy="273844"/>
          </a:xfrm>
        </p:spPr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2" y="4686156"/>
            <a:ext cx="5573483" cy="273844"/>
          </a:xfrm>
        </p:spPr>
        <p:txBody>
          <a:bodyPr/>
          <a:lstStyle/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1" y="2057400"/>
            <a:ext cx="7123113" cy="1254919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04787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uk-UA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04787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314450"/>
            <a:ext cx="1600200" cy="325755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681E954-6C45-4430-9819-616D887DD472}" type="datetimeFigureOut">
              <a:rPr lang="uk-UA" smtClean="0"/>
              <a:t>27.02.2017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57150"/>
            <a:ext cx="7696200" cy="2457450"/>
          </a:xfrm>
        </p:spPr>
        <p:txBody>
          <a:bodyPr>
            <a:noAutofit/>
          </a:bodyPr>
          <a:lstStyle/>
          <a:p>
            <a:pPr algn="r"/>
            <a:r>
              <a:rPr lang="en-US" sz="8050" dirty="0" smtClean="0"/>
              <a:t>MAMBO SHOP</a:t>
            </a:r>
            <a:br>
              <a:rPr lang="en-US" sz="8050" dirty="0" smtClean="0"/>
            </a:br>
            <a:r>
              <a:rPr lang="en-US" sz="4200" dirty="0" smtClean="0"/>
              <a:t>SHOP.MAMBO.ZZZ.COM.UA</a:t>
            </a:r>
            <a:endParaRPr lang="uk-UA" sz="4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33600" y="2952750"/>
            <a:ext cx="6705600" cy="1885950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3200" dirty="0"/>
              <a:t>М</a:t>
            </a:r>
            <a:r>
              <a:rPr lang="ru-RU" sz="3200" dirty="0" smtClean="0"/>
              <a:t>агазин </a:t>
            </a:r>
            <a:r>
              <a:rPr lang="ru-RU" sz="3200" dirty="0" err="1"/>
              <a:t>ігрових</a:t>
            </a:r>
            <a:r>
              <a:rPr lang="ru-RU" sz="3200" dirty="0"/>
              <a:t> </a:t>
            </a:r>
            <a:r>
              <a:rPr lang="ru-RU" sz="3200" dirty="0" err="1"/>
              <a:t>акаунтів</a:t>
            </a:r>
            <a:r>
              <a:rPr lang="ru-RU" sz="3200" dirty="0"/>
              <a:t> та </a:t>
            </a:r>
            <a:r>
              <a:rPr lang="ru-RU" sz="3200" dirty="0" err="1" smtClean="0"/>
              <a:t>ключів</a:t>
            </a:r>
            <a:endParaRPr lang="ru-RU" sz="3200" dirty="0" smtClean="0"/>
          </a:p>
          <a:p>
            <a:pPr algn="r"/>
            <a:endParaRPr lang="ru-RU" dirty="0"/>
          </a:p>
          <a:p>
            <a:pPr algn="r"/>
            <a:r>
              <a:rPr lang="ru-RU" sz="1800" dirty="0" err="1" smtClean="0"/>
              <a:t>Підготував</a:t>
            </a:r>
            <a:r>
              <a:rPr lang="ru-RU" sz="1800" dirty="0" smtClean="0"/>
              <a:t> </a:t>
            </a:r>
            <a:r>
              <a:rPr lang="ru-RU" sz="1800" dirty="0" err="1" smtClean="0"/>
              <a:t>учень</a:t>
            </a:r>
            <a:r>
              <a:rPr lang="ru-RU" sz="1800" dirty="0" smtClean="0"/>
              <a:t> </a:t>
            </a:r>
            <a:r>
              <a:rPr lang="ru-RU" sz="1800" dirty="0" err="1" smtClean="0"/>
              <a:t>Луцької</a:t>
            </a:r>
            <a:r>
              <a:rPr lang="ru-RU" sz="1800" dirty="0" smtClean="0"/>
              <a:t> </a:t>
            </a:r>
            <a:r>
              <a:rPr lang="ru-RU" sz="1800" dirty="0" err="1" smtClean="0"/>
              <a:t>Гімназії</a:t>
            </a:r>
            <a:r>
              <a:rPr lang="ru-RU" sz="1800" dirty="0" smtClean="0"/>
              <a:t> </a:t>
            </a:r>
            <a:r>
              <a:rPr lang="uk-UA" sz="1800" dirty="0" smtClean="0"/>
              <a:t>№</a:t>
            </a:r>
            <a:r>
              <a:rPr lang="en-US" sz="1800" dirty="0" smtClean="0"/>
              <a:t>18</a:t>
            </a:r>
            <a:endParaRPr lang="en-US" dirty="0" smtClean="0"/>
          </a:p>
          <a:p>
            <a:pPr algn="r"/>
            <a:r>
              <a:rPr lang="uk-UA" sz="3200" dirty="0" err="1" smtClean="0"/>
              <a:t>Патіюк</a:t>
            </a:r>
            <a:r>
              <a:rPr lang="uk-UA" sz="3200" dirty="0" smtClean="0"/>
              <a:t> Максим</a:t>
            </a:r>
            <a:endParaRPr lang="en-US" sz="3200" dirty="0" smtClean="0"/>
          </a:p>
          <a:p>
            <a:pPr algn="r"/>
            <a:endParaRPr lang="en-US" dirty="0"/>
          </a:p>
          <a:p>
            <a:pPr algn="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52025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uk-UA" dirty="0" smtClean="0"/>
              <a:t>Спершу була ідея…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uk-UA" dirty="0" smtClean="0"/>
              <a:t>В 2015 році в мене виникла ідея створити україномовний сайт, який буде давати можливість всім бажаючим купити ігрові товари за дуже низьку ціну.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/>
          </a:bodyPr>
          <a:lstStyle/>
          <a:p>
            <a:r>
              <a:rPr lang="uk-UA" dirty="0" smtClean="0"/>
              <a:t>Окрім цього, магазин мусив гарантувати детальну інформацію про гру та повну гарантію</a:t>
            </a:r>
            <a:r>
              <a:rPr lang="en-US" dirty="0" smtClean="0"/>
              <a:t> </a:t>
            </a:r>
            <a:r>
              <a:rPr lang="uk-UA" dirty="0" smtClean="0"/>
              <a:t>і заміну товару в разі певних проблем.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64251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58333" y="71437"/>
            <a:ext cx="8077200" cy="652463"/>
          </a:xfr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5400" dirty="0" smtClean="0"/>
              <a:t>Історія створення</a:t>
            </a:r>
            <a:endParaRPr lang="uk-UA" sz="5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4294967295"/>
          </p:nvPr>
        </p:nvSpPr>
        <p:spPr>
          <a:xfrm>
            <a:off x="228600" y="1295108"/>
            <a:ext cx="2286000" cy="3257550"/>
          </a:xfrm>
        </p:spPr>
        <p:txBody>
          <a:bodyPr>
            <a:normAutofit fontScale="77500" lnSpcReduction="20000"/>
          </a:bodyPr>
          <a:lstStyle/>
          <a:p>
            <a:r>
              <a:rPr lang="uk-UA" dirty="0" smtClean="0"/>
              <a:t>Перша адреса сайту – </a:t>
            </a:r>
            <a:r>
              <a:rPr lang="en-US" dirty="0" smtClean="0"/>
              <a:t>mambo.zzz.com.ua/shop.html</a:t>
            </a:r>
          </a:p>
          <a:p>
            <a:r>
              <a:rPr lang="uk-UA" dirty="0" smtClean="0"/>
              <a:t>Сучасна адреса – </a:t>
            </a:r>
            <a:r>
              <a:rPr lang="en-US" dirty="0" smtClean="0"/>
              <a:t>shop.mambo.zzz.com.ua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2575982" y="1200150"/>
            <a:ext cx="6553200" cy="2514600"/>
          </a:xfrm>
        </p:spPr>
        <p:txBody>
          <a:bodyPr>
            <a:normAutofit fontScale="92500" lnSpcReduction="10000"/>
          </a:bodyPr>
          <a:lstStyle/>
          <a:p>
            <a:r>
              <a:rPr lang="uk-UA" dirty="0" smtClean="0"/>
              <a:t>Перша версія магазину появилася в 2015 році. Вона представляла список продуктів, ціну і посилання для купівлі. Протягом року дизайн обновлювався, дороблювався а сам сайт перейшов на персональний домен</a:t>
            </a:r>
            <a:endParaRPr lang="uk-UA" dirty="0"/>
          </a:p>
        </p:txBody>
      </p:sp>
      <p:pic>
        <p:nvPicPr>
          <p:cNvPr id="1026" name="Picture 2" descr="G:\Downloads\f511c8a656009efead5e6989660f23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3736903"/>
            <a:ext cx="5761567" cy="6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76200" y="742950"/>
            <a:ext cx="92964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344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0"/>
            <a:ext cx="10706207" cy="5143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57150"/>
            <a:ext cx="10706208" cy="50863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1" y="47445"/>
            <a:ext cx="10477609" cy="50960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1" y="171450"/>
            <a:ext cx="10706207" cy="49720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6469"/>
            <a:ext cx="10706208" cy="51370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1" y="400050"/>
            <a:ext cx="10706206" cy="47278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006" y="400050"/>
            <a:ext cx="10843405" cy="47278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942" y="-171451"/>
            <a:ext cx="11252741" cy="529939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1" y="457200"/>
            <a:ext cx="10782409" cy="467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16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4294967295"/>
          </p:nvPr>
        </p:nvSpPr>
        <p:spPr>
          <a:xfrm>
            <a:off x="533400" y="1028700"/>
            <a:ext cx="7315200" cy="2971800"/>
          </a:xfrm>
        </p:spPr>
        <p:txBody>
          <a:bodyPr>
            <a:noAutofit/>
          </a:bodyPr>
          <a:lstStyle/>
          <a:p>
            <a:r>
              <a:rPr lang="uk-UA" sz="3600" dirty="0" smtClean="0">
                <a:solidFill>
                  <a:schemeClr val="bg1"/>
                </a:solidFill>
              </a:rPr>
              <a:t>Частка </a:t>
            </a:r>
            <a:r>
              <a:rPr lang="en-US" sz="3600" dirty="0" smtClean="0">
                <a:solidFill>
                  <a:schemeClr val="bg1"/>
                </a:solidFill>
              </a:rPr>
              <a:t>“MAMBO” </a:t>
            </a:r>
            <a:r>
              <a:rPr lang="uk-UA" sz="3600" dirty="0" smtClean="0">
                <a:solidFill>
                  <a:schemeClr val="bg1"/>
                </a:solidFill>
              </a:rPr>
              <a:t>є моїм псевдонімом, який я дуже часто використовую. Приставка  </a:t>
            </a:r>
            <a:r>
              <a:rPr lang="en-US" sz="3600" dirty="0" smtClean="0">
                <a:solidFill>
                  <a:schemeClr val="bg1"/>
                </a:solidFill>
              </a:rPr>
              <a:t>“SHOP” </a:t>
            </a:r>
            <a:r>
              <a:rPr lang="uk-UA" sz="3600" dirty="0" smtClean="0">
                <a:solidFill>
                  <a:schemeClr val="bg1"/>
                </a:solidFill>
              </a:rPr>
              <a:t>характеризую цей сайт як Інтернет магазин. Але, він міг називатися </a:t>
            </a:r>
            <a:r>
              <a:rPr lang="en-US" sz="3600" dirty="0" smtClean="0">
                <a:solidFill>
                  <a:schemeClr val="bg1"/>
                </a:solidFill>
              </a:rPr>
              <a:t>shop mambo, game shop </a:t>
            </a:r>
            <a:r>
              <a:rPr lang="uk-UA" sz="3600" dirty="0" smtClean="0">
                <a:solidFill>
                  <a:schemeClr val="bg1"/>
                </a:solidFill>
              </a:rPr>
              <a:t>або </a:t>
            </a:r>
            <a:r>
              <a:rPr lang="en-US" sz="3600" dirty="0" smtClean="0">
                <a:solidFill>
                  <a:schemeClr val="bg1"/>
                </a:solidFill>
              </a:rPr>
              <a:t>m-shop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57200" y="50800"/>
            <a:ext cx="7620000" cy="742950"/>
          </a:xfrm>
        </p:spPr>
        <p:txBody>
          <a:bodyPr>
            <a:noAutofit/>
          </a:bodyPr>
          <a:lstStyle/>
          <a:p>
            <a:r>
              <a:rPr lang="uk-UA" sz="4800" dirty="0" smtClean="0"/>
              <a:t>Чому саме </a:t>
            </a:r>
            <a:r>
              <a:rPr lang="en-US" sz="4800" dirty="0" smtClean="0"/>
              <a:t>MAMBO SHOP</a:t>
            </a:r>
            <a:r>
              <a:rPr lang="en-US" sz="4800" dirty="0"/>
              <a:t>?</a:t>
            </a:r>
            <a:endParaRPr lang="uk-UA" sz="4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-76200" y="742950"/>
            <a:ext cx="92964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603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uk-UA" dirty="0" smtClean="0"/>
              <a:t>Технічні аспекти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uk-UA" dirty="0" smtClean="0"/>
              <a:t>Сервера </a:t>
            </a:r>
            <a:r>
              <a:rPr lang="en-US" dirty="0" smtClean="0"/>
              <a:t>zzz.com.ua </a:t>
            </a:r>
            <a:r>
              <a:rPr lang="uk-UA" dirty="0" smtClean="0"/>
              <a:t>знаходяться у Вінниці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5410200" cy="3314700"/>
          </a:xfrm>
        </p:spPr>
        <p:txBody>
          <a:bodyPr>
            <a:normAutofit fontScale="85000" lnSpcReduction="20000"/>
          </a:bodyPr>
          <a:lstStyle/>
          <a:p>
            <a:r>
              <a:rPr lang="uk-UA" dirty="0" smtClean="0"/>
              <a:t>При розробці сайту використовувалися</a:t>
            </a:r>
            <a:r>
              <a:rPr lang="en-US" dirty="0" smtClean="0"/>
              <a:t> html, </a:t>
            </a:r>
            <a:r>
              <a:rPr lang="en-US" dirty="0" err="1" smtClean="0"/>
              <a:t>css</a:t>
            </a:r>
            <a:r>
              <a:rPr lang="uk-UA" dirty="0" smtClean="0"/>
              <a:t>, </a:t>
            </a:r>
            <a:r>
              <a:rPr lang="en-US" dirty="0" err="1" smtClean="0"/>
              <a:t>php</a:t>
            </a:r>
            <a:r>
              <a:rPr lang="uk-UA" dirty="0" smtClean="0"/>
              <a:t> та </a:t>
            </a:r>
            <a:r>
              <a:rPr lang="en-US" dirty="0" smtClean="0"/>
              <a:t>JavaScript.</a:t>
            </a:r>
            <a:endParaRPr lang="uk-UA" dirty="0" smtClean="0"/>
          </a:p>
          <a:p>
            <a:r>
              <a:rPr lang="uk-UA" dirty="0" smtClean="0"/>
              <a:t>Магазин створений за допомогою </a:t>
            </a:r>
            <a:r>
              <a:rPr lang="en-US" dirty="0" smtClean="0"/>
              <a:t>Notepad++ </a:t>
            </a:r>
            <a:r>
              <a:rPr lang="uk-UA" dirty="0" smtClean="0"/>
              <a:t>і</a:t>
            </a:r>
            <a:r>
              <a:rPr lang="en-US" dirty="0" smtClean="0"/>
              <a:t> </a:t>
            </a:r>
            <a:r>
              <a:rPr lang="en-US" dirty="0" err="1" smtClean="0"/>
              <a:t>FileZilla</a:t>
            </a:r>
            <a:endParaRPr lang="en-US" dirty="0" smtClean="0"/>
          </a:p>
          <a:p>
            <a:r>
              <a:rPr lang="uk-UA" dirty="0" smtClean="0"/>
              <a:t>Сайт тримається на Українському </a:t>
            </a:r>
            <a:r>
              <a:rPr lang="uk-UA" dirty="0" err="1" smtClean="0"/>
              <a:t>хостингу</a:t>
            </a:r>
            <a:r>
              <a:rPr lang="uk-UA" dirty="0" smtClean="0"/>
              <a:t> </a:t>
            </a:r>
            <a:r>
              <a:rPr lang="en-US" dirty="0" smtClean="0"/>
              <a:t>zzz.com.ua. </a:t>
            </a:r>
            <a:r>
              <a:rPr lang="uk-UA" dirty="0" smtClean="0"/>
              <a:t>Саме він видав безкоштовний домен для магазину.</a:t>
            </a:r>
            <a:endParaRPr lang="uk-UA" dirty="0"/>
          </a:p>
        </p:txBody>
      </p:sp>
      <p:pic>
        <p:nvPicPr>
          <p:cNvPr id="2050" name="Picture 2" descr="G:\Downloads\5804e3bd9d6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966" y="3486150"/>
            <a:ext cx="1608685" cy="873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76200" y="-92319"/>
            <a:ext cx="9372600" cy="525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78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43467" y="0"/>
            <a:ext cx="8153400" cy="742950"/>
          </a:xfrm>
        </p:spPr>
        <p:txBody>
          <a:bodyPr>
            <a:noAutofit/>
          </a:bodyPr>
          <a:lstStyle/>
          <a:p>
            <a:r>
              <a:rPr lang="uk-UA" sz="6600" dirty="0" smtClean="0"/>
              <a:t>Плани на майбутнє</a:t>
            </a:r>
            <a:endParaRPr lang="uk-UA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35000" y="131445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err="1" smtClean="0"/>
              <a:t>Найблищим</a:t>
            </a:r>
            <a:r>
              <a:rPr lang="uk-UA" sz="3200" dirty="0" smtClean="0"/>
              <a:t> часом я планую розширити асортимент товарів, зробити дизайн зрозумілішим і сучаснішим та переробити інформаційне меню і категорію відгуків від покупців. Окрім цього, планую перейти на коротший домен</a:t>
            </a:r>
            <a:r>
              <a:rPr lang="en-US" sz="3200" dirty="0" smtClean="0"/>
              <a:t>: </a:t>
            </a:r>
            <a:r>
              <a:rPr lang="en-US" sz="3200" b="1" dirty="0" smtClean="0"/>
              <a:t>shop.mambo.in.ua</a:t>
            </a:r>
            <a:endParaRPr lang="uk-UA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742950"/>
            <a:ext cx="92964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769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Другая 2">
      <a:dk1>
        <a:srgbClr val="FFFFFF"/>
      </a:dk1>
      <a:lt1>
        <a:sysClr val="window" lastClr="FFFFFF"/>
      </a:lt1>
      <a:dk2>
        <a:srgbClr val="92D050"/>
      </a:dk2>
      <a:lt2>
        <a:srgbClr val="00B0F0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229</TotalTime>
  <Words>228</Words>
  <Application>Microsoft Office PowerPoint</Application>
  <PresentationFormat>Экран (16:9)</PresentationFormat>
  <Paragraphs>21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Обычная</vt:lpstr>
      <vt:lpstr>MAMBO SHOP SHOP.MAMBO.ZZZ.COM.UA</vt:lpstr>
      <vt:lpstr>Спершу була ідея…</vt:lpstr>
      <vt:lpstr>Історія створення</vt:lpstr>
      <vt:lpstr>Презентация PowerPoint</vt:lpstr>
      <vt:lpstr>Чому саме MAMBO SHOP?</vt:lpstr>
      <vt:lpstr>Технічні аспекти</vt:lpstr>
      <vt:lpstr>Плани на майбутнє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MAMBO SHOP SHOP.MAMBO.ZZZ.COM.UA</dc:title>
  <dc:creator>MAMBO</dc:creator>
  <cp:lastModifiedBy>MAMBO</cp:lastModifiedBy>
  <cp:revision>13</cp:revision>
  <dcterms:created xsi:type="dcterms:W3CDTF">2017-02-26T11:19:02Z</dcterms:created>
  <dcterms:modified xsi:type="dcterms:W3CDTF">2017-02-27T15:11:44Z</dcterms:modified>
</cp:coreProperties>
</file>